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3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72961-5C3A-4CDE-9717-F52266E1AAE7}" type="datetimeFigureOut">
              <a:rPr lang="it-IT" smtClean="0"/>
              <a:t>04/02/2018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3F30A-9DEB-4AF3-A812-1D353BB593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5068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3F30A-9DEB-4AF3-A812-1D353BB5931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7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DDE62F6-210F-4B4F-BF81-A7846C8BEC33}" type="datetime1">
              <a:rPr lang="it-IT" smtClean="0"/>
              <a:t>04/02/2018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3AFF111-F046-486C-977F-534F9D73721B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81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006E-3FEC-41B1-A11A-F34ECC47809E}" type="datetime1">
              <a:rPr lang="it-IT" smtClean="0"/>
              <a:t>04/02/2018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F111-F046-486C-977F-534F9D737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0678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B2F2-B4D3-4F2D-B727-89488CD797CC}" type="datetime1">
              <a:rPr lang="it-IT" smtClean="0"/>
              <a:t>04/02/2018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F111-F046-486C-977F-534F9D73721B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508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3376-CAEF-4F00-8D1B-FAEA434C6E06}" type="datetime1">
              <a:rPr lang="it-IT" smtClean="0"/>
              <a:t>04/02/2018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F111-F046-486C-977F-534F9D73721B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228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A791-30CB-44A2-83F5-E036530206D6}" type="datetime1">
              <a:rPr lang="it-IT" smtClean="0"/>
              <a:t>04/02/2018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F111-F046-486C-977F-534F9D737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0220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AE51-8C3F-407F-B49C-7E052B1C5C49}" type="datetime1">
              <a:rPr lang="it-IT" smtClean="0"/>
              <a:t>04/02/2018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F111-F046-486C-977F-534F9D73721B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560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9F5F-3763-4365-BA67-E121067D770D}" type="datetime1">
              <a:rPr lang="it-IT" smtClean="0"/>
              <a:t>04/02/2018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F111-F046-486C-977F-534F9D73721B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121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9477C-E304-491C-8CD0-DAA0FA7A2D3B}" type="datetime1">
              <a:rPr lang="it-IT" smtClean="0"/>
              <a:t>04/02/2018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F111-F046-486C-977F-534F9D73721B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898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AD71-8B76-4E38-8051-882197EF1E2D}" type="datetime1">
              <a:rPr lang="it-IT" smtClean="0"/>
              <a:t>04/02/2018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F111-F046-486C-977F-534F9D73721B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59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5AF-622E-4BD5-998F-DAA44F042C10}" type="datetime1">
              <a:rPr lang="it-IT" smtClean="0"/>
              <a:t>04/02/2018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F111-F046-486C-977F-534F9D737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082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62510-588C-4AA2-BD51-6A6151042D4D}" type="datetime1">
              <a:rPr lang="it-IT" smtClean="0"/>
              <a:t>04/02/2018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F111-F046-486C-977F-534F9D73721B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55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33394-385F-4EB5-B30D-DF5CABF12475}" type="datetime1">
              <a:rPr lang="it-IT" smtClean="0"/>
              <a:t>04/02/2018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F111-F046-486C-977F-534F9D737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08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97BA-9E84-4A80-A80D-6964720CBDC4}" type="datetime1">
              <a:rPr lang="it-IT" smtClean="0"/>
              <a:t>04/02/2018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F111-F046-486C-977F-534F9D73721B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65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0CDE-C208-4BCB-A335-E2124A52406E}" type="datetime1">
              <a:rPr lang="it-IT" smtClean="0"/>
              <a:t>04/02/2018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F111-F046-486C-977F-534F9D73721B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13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39D2-EF4C-4237-B685-B2E7C47738A9}" type="datetime1">
              <a:rPr lang="it-IT" smtClean="0"/>
              <a:t>04/02/2018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F111-F046-486C-977F-534F9D737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890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301E-16CD-459C-AF8A-CA11886353E9}" type="datetime1">
              <a:rPr lang="it-IT" smtClean="0"/>
              <a:t>04/02/2018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F111-F046-486C-977F-534F9D73721B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59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E3341-FFF2-44FF-A081-8E97CDE0C995}" type="datetime1">
              <a:rPr lang="it-IT" smtClean="0"/>
              <a:t>04/02/2018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F111-F046-486C-977F-534F9D737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855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1A2DD2-31C1-4F92-AE5A-9FA27896CB46}" type="datetime1">
              <a:rPr lang="it-IT" smtClean="0"/>
              <a:t>04/02/2018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AFF111-F046-486C-977F-534F9D737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19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92398" y="2448560"/>
            <a:ext cx="6815669" cy="742696"/>
          </a:xfrm>
        </p:spPr>
        <p:txBody>
          <a:bodyPr/>
          <a:lstStyle/>
          <a:p>
            <a:r>
              <a:rPr lang="it-IT" dirty="0" smtClean="0"/>
              <a:t>Queen Victoria</a:t>
            </a:r>
            <a:r>
              <a:rPr lang="it-IT" sz="4400" i="1" dirty="0"/>
              <a:t/>
            </a:r>
            <a:br>
              <a:rPr lang="it-IT" sz="4400" i="1" dirty="0"/>
            </a:br>
            <a:r>
              <a:rPr lang="it-IT" sz="4400" i="1" dirty="0"/>
              <a:t>L</a:t>
            </a:r>
            <a:r>
              <a:rPr lang="it-IT" sz="4400" i="1" dirty="0" smtClean="0"/>
              <a:t>ife &amp; Family</a:t>
            </a:r>
            <a:endParaRPr lang="it-IT" i="1" dirty="0"/>
          </a:p>
        </p:txBody>
      </p:sp>
      <p:pic>
        <p:nvPicPr>
          <p:cNvPr id="2050" name="Picture 2" descr="Risultati immagini per simbolo monarchia ingle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482" y="3453338"/>
            <a:ext cx="20955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F111-F046-486C-977F-534F9D73721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979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06879" y="1015152"/>
            <a:ext cx="6241816" cy="703920"/>
          </a:xfrm>
        </p:spPr>
        <p:txBody>
          <a:bodyPr>
            <a:noAutofit/>
          </a:bodyPr>
          <a:lstStyle/>
          <a:p>
            <a:r>
              <a:rPr lang="it-IT" sz="5400" dirty="0" err="1" smtClean="0"/>
              <a:t>Alexandrina</a:t>
            </a:r>
            <a:r>
              <a:rPr lang="it-IT" sz="5400" dirty="0" smtClean="0"/>
              <a:t> Victoria </a:t>
            </a:r>
            <a:endParaRPr lang="it-IT" sz="54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06879" y="1965960"/>
            <a:ext cx="6241816" cy="361188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400" dirty="0" err="1" smtClean="0"/>
              <a:t>She</a:t>
            </a:r>
            <a:r>
              <a:rPr lang="it-IT" sz="2400" dirty="0" smtClean="0"/>
              <a:t> </a:t>
            </a:r>
            <a:r>
              <a:rPr lang="it-IT" sz="2400" dirty="0" err="1" smtClean="0"/>
              <a:t>reigned</a:t>
            </a:r>
            <a:r>
              <a:rPr lang="it-IT" sz="2400" dirty="0" smtClean="0"/>
              <a:t> from 1837 to 1901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400" dirty="0" err="1" smtClean="0"/>
              <a:t>She</a:t>
            </a:r>
            <a:r>
              <a:rPr lang="it-IT" sz="2400" dirty="0" smtClean="0"/>
              <a:t> </a:t>
            </a:r>
            <a:r>
              <a:rPr lang="it-IT" sz="2400" dirty="0" err="1" smtClean="0"/>
              <a:t>was</a:t>
            </a:r>
            <a:r>
              <a:rPr lang="it-IT" sz="2400" dirty="0" smtClean="0"/>
              <a:t> the Queen of Great Britain, </a:t>
            </a:r>
            <a:r>
              <a:rPr lang="it-IT" sz="2400" dirty="0" err="1" smtClean="0"/>
              <a:t>Ireland</a:t>
            </a:r>
            <a:r>
              <a:rPr lang="it-IT" sz="2400" dirty="0" smtClean="0"/>
              <a:t> and </a:t>
            </a:r>
            <a:r>
              <a:rPr lang="it-IT" sz="2400" dirty="0" err="1" smtClean="0"/>
              <a:t>also</a:t>
            </a:r>
            <a:r>
              <a:rPr lang="it-IT" sz="2400" dirty="0" smtClean="0"/>
              <a:t> </a:t>
            </a:r>
            <a:r>
              <a:rPr lang="it-IT" sz="2400" dirty="0" err="1" smtClean="0"/>
              <a:t>Emperess</a:t>
            </a:r>
            <a:r>
              <a:rPr lang="it-IT" sz="2400" dirty="0" smtClean="0"/>
              <a:t> of India </a:t>
            </a:r>
            <a:r>
              <a:rPr lang="it-IT" sz="2400" dirty="0" err="1" smtClean="0"/>
              <a:t>since</a:t>
            </a:r>
            <a:r>
              <a:rPr lang="it-IT" sz="2400" dirty="0" smtClean="0"/>
              <a:t> 1876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400" dirty="0" err="1" smtClean="0"/>
              <a:t>Her</a:t>
            </a:r>
            <a:r>
              <a:rPr lang="it-IT" sz="2400" dirty="0" smtClean="0"/>
              <a:t> </a:t>
            </a:r>
            <a:r>
              <a:rPr lang="it-IT" sz="2400" dirty="0" err="1" smtClean="0"/>
              <a:t>reign</a:t>
            </a:r>
            <a:r>
              <a:rPr lang="it-IT" sz="2400" dirty="0" smtClean="0"/>
              <a:t>, </a:t>
            </a:r>
            <a:r>
              <a:rPr lang="it-IT" sz="2400" dirty="0" err="1" smtClean="0"/>
              <a:t>which</a:t>
            </a:r>
            <a:r>
              <a:rPr lang="it-IT" sz="2400" dirty="0" smtClean="0"/>
              <a:t> </a:t>
            </a:r>
            <a:r>
              <a:rPr lang="it-IT" sz="2400" dirty="0" err="1" smtClean="0"/>
              <a:t>was</a:t>
            </a:r>
            <a:r>
              <a:rPr lang="it-IT" sz="2400" dirty="0" smtClean="0"/>
              <a:t> </a:t>
            </a:r>
            <a:r>
              <a:rPr lang="it-IT" sz="2400" dirty="0" err="1" smtClean="0"/>
              <a:t>called</a:t>
            </a:r>
            <a:r>
              <a:rPr lang="it-IT" sz="2400" dirty="0" smtClean="0"/>
              <a:t> Victorian Age, </a:t>
            </a:r>
            <a:r>
              <a:rPr lang="it-IT" sz="2400" dirty="0" err="1" smtClean="0"/>
              <a:t>lasted</a:t>
            </a:r>
            <a:r>
              <a:rPr lang="it-IT" sz="2400" dirty="0" smtClean="0"/>
              <a:t> 63 </a:t>
            </a:r>
            <a:r>
              <a:rPr lang="it-IT" sz="2400" dirty="0" err="1" smtClean="0"/>
              <a:t>years</a:t>
            </a:r>
            <a:r>
              <a:rPr lang="it-IT" sz="2400" dirty="0" smtClean="0"/>
              <a:t>, 7 </a:t>
            </a:r>
            <a:r>
              <a:rPr lang="it-IT" sz="2400" dirty="0" err="1" smtClean="0"/>
              <a:t>months</a:t>
            </a:r>
            <a:r>
              <a:rPr lang="it-IT" sz="2400" dirty="0" smtClean="0"/>
              <a:t> and </a:t>
            </a:r>
            <a:r>
              <a:rPr lang="it-IT" sz="2400" dirty="0" err="1" smtClean="0"/>
              <a:t>two</a:t>
            </a:r>
            <a:r>
              <a:rPr lang="it-IT" sz="2400" dirty="0" smtClean="0"/>
              <a:t> </a:t>
            </a:r>
            <a:r>
              <a:rPr lang="it-IT" sz="2400" dirty="0" err="1" smtClean="0"/>
              <a:t>days</a:t>
            </a:r>
            <a:r>
              <a:rPr lang="it-IT" sz="2400" dirty="0" smtClean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1026" name="Picture 2" descr="Risultati immagini per queen victo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548" y="1119487"/>
            <a:ext cx="3060000" cy="46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F111-F046-486C-977F-534F9D73721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7633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399" y="718056"/>
            <a:ext cx="9659113" cy="941664"/>
          </a:xfrm>
        </p:spPr>
        <p:txBody>
          <a:bodyPr>
            <a:noAutofit/>
          </a:bodyPr>
          <a:lstStyle/>
          <a:p>
            <a:pPr algn="l"/>
            <a:r>
              <a:rPr lang="it-IT" sz="5400" i="1" dirty="0" err="1" smtClean="0"/>
              <a:t>Her</a:t>
            </a:r>
            <a:r>
              <a:rPr lang="it-IT" sz="5400" i="1" dirty="0" smtClean="0"/>
              <a:t> </a:t>
            </a:r>
            <a:r>
              <a:rPr lang="it-IT" sz="5400" i="1" dirty="0" err="1" smtClean="0"/>
              <a:t>childhood</a:t>
            </a:r>
            <a:endParaRPr lang="it-IT" sz="5400" i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95399" y="1659720"/>
            <a:ext cx="5987903" cy="4156880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300" dirty="0" err="1" smtClean="0"/>
              <a:t>She</a:t>
            </a:r>
            <a:r>
              <a:rPr lang="it-IT" sz="2300" dirty="0" smtClean="0"/>
              <a:t> </a:t>
            </a:r>
            <a:r>
              <a:rPr lang="it-IT" sz="2300" dirty="0" err="1" smtClean="0"/>
              <a:t>was</a:t>
            </a:r>
            <a:r>
              <a:rPr lang="it-IT" sz="2300" dirty="0" smtClean="0"/>
              <a:t> </a:t>
            </a:r>
            <a:r>
              <a:rPr lang="it-IT" sz="2300" dirty="0" err="1" smtClean="0"/>
              <a:t>born</a:t>
            </a:r>
            <a:r>
              <a:rPr lang="it-IT" sz="2300" dirty="0" smtClean="0"/>
              <a:t> on the 24 of </a:t>
            </a:r>
            <a:r>
              <a:rPr lang="it-IT" sz="2300" dirty="0" err="1" smtClean="0"/>
              <a:t>May</a:t>
            </a:r>
            <a:r>
              <a:rPr lang="it-IT" sz="2300" dirty="0" smtClean="0"/>
              <a:t> 1819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300" dirty="0" err="1" smtClean="0"/>
              <a:t>Her</a:t>
            </a:r>
            <a:r>
              <a:rPr lang="it-IT" sz="2300" dirty="0" smtClean="0"/>
              <a:t> </a:t>
            </a:r>
            <a:r>
              <a:rPr lang="it-IT" sz="2300" dirty="0" err="1" smtClean="0"/>
              <a:t>father</a:t>
            </a:r>
            <a:r>
              <a:rPr lang="it-IT" sz="2300" dirty="0" smtClean="0"/>
              <a:t> </a:t>
            </a:r>
            <a:r>
              <a:rPr lang="it-IT" sz="2300" dirty="0" err="1" smtClean="0"/>
              <a:t>was</a:t>
            </a:r>
            <a:r>
              <a:rPr lang="it-IT" sz="2300" dirty="0" smtClean="0"/>
              <a:t> </a:t>
            </a:r>
            <a:r>
              <a:rPr lang="it-IT" sz="2300" dirty="0" err="1" smtClean="0"/>
              <a:t>prince</a:t>
            </a:r>
            <a:r>
              <a:rPr lang="it-IT" sz="2300" dirty="0" smtClean="0"/>
              <a:t> Edward Duke </a:t>
            </a:r>
            <a:r>
              <a:rPr lang="it-IT" sz="2300" smtClean="0"/>
              <a:t>of </a:t>
            </a:r>
            <a:r>
              <a:rPr lang="it-IT" sz="2300" smtClean="0"/>
              <a:t>Kent, </a:t>
            </a:r>
            <a:r>
              <a:rPr lang="it-IT" sz="2300" dirty="0" smtClean="0"/>
              <a:t>the </a:t>
            </a:r>
            <a:r>
              <a:rPr lang="it-IT" sz="2300" dirty="0" err="1" smtClean="0"/>
              <a:t>fourth</a:t>
            </a:r>
            <a:r>
              <a:rPr lang="it-IT" sz="2300" dirty="0" smtClean="0"/>
              <a:t> son of </a:t>
            </a:r>
            <a:r>
              <a:rPr lang="it-IT" sz="2300" dirty="0"/>
              <a:t>K</a:t>
            </a:r>
            <a:r>
              <a:rPr lang="it-IT" sz="2300" dirty="0" smtClean="0"/>
              <a:t>ing George III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300" dirty="0" err="1" smtClean="0"/>
              <a:t>Her</a:t>
            </a:r>
            <a:r>
              <a:rPr lang="it-IT" sz="2300" dirty="0" smtClean="0"/>
              <a:t> </a:t>
            </a:r>
            <a:r>
              <a:rPr lang="it-IT" sz="2300" dirty="0" err="1" smtClean="0"/>
              <a:t>German-born</a:t>
            </a:r>
            <a:r>
              <a:rPr lang="it-IT" sz="2300" dirty="0" smtClean="0"/>
              <a:t> </a:t>
            </a:r>
            <a:r>
              <a:rPr lang="it-IT" sz="2300" dirty="0" err="1" smtClean="0"/>
              <a:t>mother</a:t>
            </a:r>
            <a:r>
              <a:rPr lang="it-IT" sz="2300" dirty="0"/>
              <a:t> </a:t>
            </a:r>
            <a:r>
              <a:rPr lang="it-IT" sz="2300" dirty="0" err="1" smtClean="0"/>
              <a:t>was</a:t>
            </a:r>
            <a:r>
              <a:rPr lang="it-IT" sz="2300" dirty="0" smtClean="0"/>
              <a:t> </a:t>
            </a:r>
            <a:r>
              <a:rPr lang="it-IT" sz="2300" dirty="0" err="1" smtClean="0"/>
              <a:t>Princess</a:t>
            </a:r>
            <a:r>
              <a:rPr lang="it-IT" sz="2300" dirty="0" smtClean="0"/>
              <a:t> Victoria of </a:t>
            </a:r>
            <a:r>
              <a:rPr lang="it-IT" sz="2300" dirty="0" err="1" smtClean="0"/>
              <a:t>Saxes</a:t>
            </a:r>
            <a:r>
              <a:rPr lang="it-IT" sz="2300" dirty="0" smtClean="0"/>
              <a:t>-</a:t>
            </a:r>
            <a:r>
              <a:rPr lang="it-IT" sz="2300" dirty="0" err="1" smtClean="0"/>
              <a:t>Coburg</a:t>
            </a:r>
            <a:r>
              <a:rPr lang="it-IT" sz="2300" dirty="0" smtClean="0"/>
              <a:t>-Saalfeld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300" dirty="0" err="1" smtClean="0"/>
              <a:t>She</a:t>
            </a:r>
            <a:r>
              <a:rPr lang="it-IT" sz="2300" dirty="0" smtClean="0"/>
              <a:t> </a:t>
            </a:r>
            <a:r>
              <a:rPr lang="it-IT" sz="2300" dirty="0" err="1" smtClean="0"/>
              <a:t>was</a:t>
            </a:r>
            <a:r>
              <a:rPr lang="it-IT" sz="2300" dirty="0" smtClean="0"/>
              <a:t> </a:t>
            </a:r>
            <a:r>
              <a:rPr lang="it-IT" sz="2300" dirty="0" err="1" smtClean="0"/>
              <a:t>their</a:t>
            </a:r>
            <a:r>
              <a:rPr lang="it-IT" sz="2300" dirty="0" smtClean="0"/>
              <a:t> </a:t>
            </a:r>
            <a:r>
              <a:rPr lang="it-IT" sz="2300" dirty="0" err="1" smtClean="0"/>
              <a:t>only</a:t>
            </a:r>
            <a:r>
              <a:rPr lang="it-IT" sz="2300" dirty="0" smtClean="0"/>
              <a:t> </a:t>
            </a:r>
            <a:r>
              <a:rPr lang="it-IT" sz="2300" dirty="0" err="1" smtClean="0"/>
              <a:t>child</a:t>
            </a:r>
            <a:r>
              <a:rPr lang="it-IT" sz="2300" dirty="0" smtClean="0"/>
              <a:t> and </a:t>
            </a:r>
            <a:r>
              <a:rPr lang="it-IT" sz="2300" dirty="0" err="1" smtClean="0"/>
              <a:t>she</a:t>
            </a:r>
            <a:r>
              <a:rPr lang="it-IT" sz="2300" dirty="0" smtClean="0"/>
              <a:t> </a:t>
            </a:r>
            <a:r>
              <a:rPr lang="it-IT" sz="2300" dirty="0" err="1" smtClean="0"/>
              <a:t>was</a:t>
            </a:r>
            <a:r>
              <a:rPr lang="it-IT" sz="2300" dirty="0" smtClean="0"/>
              <a:t> the </a:t>
            </a:r>
            <a:r>
              <a:rPr lang="it-IT" sz="2300" dirty="0" err="1" smtClean="0"/>
              <a:t>fifth</a:t>
            </a:r>
            <a:r>
              <a:rPr lang="it-IT" sz="2300" dirty="0" smtClean="0"/>
              <a:t> </a:t>
            </a:r>
            <a:r>
              <a:rPr lang="it-IT" sz="2300" dirty="0" err="1" smtClean="0"/>
              <a:t>heir</a:t>
            </a:r>
            <a:r>
              <a:rPr lang="it-IT" sz="2300" dirty="0" smtClean="0"/>
              <a:t> to the </a:t>
            </a:r>
            <a:r>
              <a:rPr lang="it-IT" sz="2300" dirty="0" err="1" smtClean="0"/>
              <a:t>throne</a:t>
            </a:r>
            <a:r>
              <a:rPr lang="it-IT" sz="2300" dirty="0" smtClean="0"/>
              <a:t> </a:t>
            </a:r>
            <a:r>
              <a:rPr lang="it-IT" sz="2300" dirty="0" err="1" smtClean="0"/>
              <a:t>after</a:t>
            </a:r>
            <a:r>
              <a:rPr lang="it-IT" sz="2300" dirty="0" smtClean="0"/>
              <a:t> </a:t>
            </a:r>
            <a:r>
              <a:rPr lang="it-IT" sz="2300" dirty="0" err="1" smtClean="0"/>
              <a:t>her</a:t>
            </a:r>
            <a:r>
              <a:rPr lang="it-IT" sz="2300" dirty="0" smtClean="0"/>
              <a:t> </a:t>
            </a:r>
            <a:r>
              <a:rPr lang="it-IT" sz="2300" dirty="0" err="1" smtClean="0"/>
              <a:t>uncles</a:t>
            </a:r>
            <a:endParaRPr lang="it-IT" sz="23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300" dirty="0" err="1" smtClean="0"/>
              <a:t>She</a:t>
            </a:r>
            <a:r>
              <a:rPr lang="it-IT" sz="2300" dirty="0" smtClean="0"/>
              <a:t> </a:t>
            </a:r>
            <a:r>
              <a:rPr lang="it-IT" sz="2300" dirty="0" err="1" smtClean="0"/>
              <a:t>defined</a:t>
            </a:r>
            <a:r>
              <a:rPr lang="it-IT" sz="2300" dirty="0" smtClean="0"/>
              <a:t> </a:t>
            </a:r>
            <a:r>
              <a:rPr lang="it-IT" sz="2300" dirty="0" err="1" smtClean="0"/>
              <a:t>her</a:t>
            </a:r>
            <a:r>
              <a:rPr lang="it-IT" sz="2300" dirty="0" smtClean="0"/>
              <a:t> </a:t>
            </a:r>
            <a:r>
              <a:rPr lang="it-IT" sz="2300" dirty="0" err="1" smtClean="0"/>
              <a:t>childhood</a:t>
            </a:r>
            <a:r>
              <a:rPr lang="it-IT" sz="2300" dirty="0" smtClean="0"/>
              <a:t> </a:t>
            </a:r>
            <a:r>
              <a:rPr lang="it-IT" sz="2300" dirty="0" err="1" smtClean="0"/>
              <a:t>as</a:t>
            </a:r>
            <a:r>
              <a:rPr lang="it-IT" sz="2300" dirty="0" smtClean="0"/>
              <a:t> «</a:t>
            </a:r>
            <a:r>
              <a:rPr lang="it-IT" sz="2300" dirty="0" err="1"/>
              <a:t>r</a:t>
            </a:r>
            <a:r>
              <a:rPr lang="it-IT" sz="2300" dirty="0" err="1" smtClean="0"/>
              <a:t>ather</a:t>
            </a:r>
            <a:r>
              <a:rPr lang="it-IT" sz="2300" dirty="0" smtClean="0"/>
              <a:t> </a:t>
            </a:r>
            <a:r>
              <a:rPr lang="it-IT" sz="2300" dirty="0" err="1" smtClean="0"/>
              <a:t>melancholic</a:t>
            </a:r>
            <a:r>
              <a:rPr lang="it-IT" sz="2300" dirty="0" smtClean="0"/>
              <a:t>» </a:t>
            </a:r>
            <a:r>
              <a:rPr lang="it-IT" sz="2300" dirty="0" err="1" smtClean="0"/>
              <a:t>because</a:t>
            </a:r>
            <a:r>
              <a:rPr lang="it-IT" sz="2300" dirty="0" smtClean="0"/>
              <a:t> </a:t>
            </a:r>
            <a:r>
              <a:rPr lang="it-IT" sz="2300" dirty="0" err="1" smtClean="0"/>
              <a:t>her</a:t>
            </a:r>
            <a:r>
              <a:rPr lang="it-IT" sz="2300" dirty="0" smtClean="0"/>
              <a:t> </a:t>
            </a:r>
            <a:r>
              <a:rPr lang="it-IT" sz="2300" dirty="0" err="1" smtClean="0"/>
              <a:t>mother</a:t>
            </a:r>
            <a:r>
              <a:rPr lang="it-IT" sz="2300" dirty="0" smtClean="0"/>
              <a:t> </a:t>
            </a:r>
            <a:r>
              <a:rPr lang="it-IT" sz="2300" dirty="0" err="1" smtClean="0"/>
              <a:t>was</a:t>
            </a:r>
            <a:r>
              <a:rPr lang="it-IT" sz="2300" dirty="0" smtClean="0"/>
              <a:t> </a:t>
            </a:r>
            <a:r>
              <a:rPr lang="it-IT" sz="2300" dirty="0" err="1" smtClean="0"/>
              <a:t>very</a:t>
            </a:r>
            <a:r>
              <a:rPr lang="it-IT" sz="2300" dirty="0" smtClean="0"/>
              <a:t> </a:t>
            </a:r>
            <a:r>
              <a:rPr lang="it-IT" sz="2300" dirty="0" err="1" smtClean="0"/>
              <a:t>protective</a:t>
            </a:r>
            <a:r>
              <a:rPr lang="it-IT" sz="2300" dirty="0" smtClean="0"/>
              <a:t> and </a:t>
            </a:r>
            <a:r>
              <a:rPr lang="it-IT" sz="2300" dirty="0" err="1" smtClean="0"/>
              <a:t>isolated</a:t>
            </a:r>
            <a:r>
              <a:rPr lang="it-IT" sz="2300" dirty="0" smtClean="0"/>
              <a:t> </a:t>
            </a:r>
            <a:r>
              <a:rPr lang="it-IT" sz="2300" dirty="0" err="1" smtClean="0"/>
              <a:t>her</a:t>
            </a:r>
            <a:r>
              <a:rPr lang="it-IT" sz="2300" dirty="0" smtClean="0"/>
              <a:t> from </a:t>
            </a:r>
            <a:r>
              <a:rPr lang="it-IT" sz="2300" dirty="0" err="1" smtClean="0"/>
              <a:t>other</a:t>
            </a:r>
            <a:r>
              <a:rPr lang="it-IT" sz="2300" dirty="0" smtClean="0"/>
              <a:t> </a:t>
            </a:r>
            <a:r>
              <a:rPr lang="it-IT" sz="2300" dirty="0" err="1" smtClean="0"/>
              <a:t>children</a:t>
            </a:r>
            <a:endParaRPr lang="it-IT" sz="2300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179" y="1188888"/>
            <a:ext cx="3829050" cy="4762500"/>
          </a:xfrm>
          <a:prstGeom prst="rect">
            <a:avLst/>
          </a:prstGeom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F111-F046-486C-977F-534F9D73721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596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399" y="712382"/>
            <a:ext cx="6241816" cy="786810"/>
          </a:xfrm>
        </p:spPr>
        <p:txBody>
          <a:bodyPr>
            <a:noAutofit/>
          </a:bodyPr>
          <a:lstStyle/>
          <a:p>
            <a:r>
              <a:rPr lang="it-IT" sz="5400" i="1" dirty="0" smtClean="0"/>
              <a:t>Victorian </a:t>
            </a:r>
            <a:r>
              <a:rPr lang="it-IT" sz="5400" i="1" dirty="0" err="1" smtClean="0"/>
              <a:t>celebrity</a:t>
            </a:r>
            <a:r>
              <a:rPr lang="it-IT" sz="5400" i="1" dirty="0" smtClean="0"/>
              <a:t>  </a:t>
            </a:r>
            <a:endParaRPr lang="it-IT" sz="5400" i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218175" y="1677390"/>
            <a:ext cx="6241816" cy="4051005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400" dirty="0" err="1"/>
              <a:t>S</a:t>
            </a:r>
            <a:r>
              <a:rPr lang="it-IT" sz="2400" dirty="0" err="1" smtClean="0"/>
              <a:t>he</a:t>
            </a:r>
            <a:r>
              <a:rPr lang="it-IT" sz="2400" dirty="0" smtClean="0"/>
              <a:t> </a:t>
            </a:r>
            <a:r>
              <a:rPr lang="it-IT" sz="2400" dirty="0" err="1" smtClean="0"/>
              <a:t>was</a:t>
            </a:r>
            <a:r>
              <a:rPr lang="it-IT" sz="2400" dirty="0" smtClean="0"/>
              <a:t> determinate, </a:t>
            </a:r>
            <a:r>
              <a:rPr lang="it-IT" sz="2400" dirty="0" err="1" smtClean="0"/>
              <a:t>rebel</a:t>
            </a:r>
            <a:r>
              <a:rPr lang="it-IT" sz="2400" dirty="0" smtClean="0"/>
              <a:t>, strong and fragile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400" dirty="0" err="1" smtClean="0"/>
              <a:t>She</a:t>
            </a:r>
            <a:r>
              <a:rPr lang="it-IT" sz="2400" dirty="0" smtClean="0"/>
              <a:t> </a:t>
            </a:r>
            <a:r>
              <a:rPr lang="it-IT" sz="2400" dirty="0" err="1" smtClean="0"/>
              <a:t>asked</a:t>
            </a:r>
            <a:r>
              <a:rPr lang="it-IT" sz="2400" dirty="0" smtClean="0"/>
              <a:t> </a:t>
            </a:r>
            <a:r>
              <a:rPr lang="it-IT" sz="2400" dirty="0" err="1" smtClean="0"/>
              <a:t>her</a:t>
            </a:r>
            <a:r>
              <a:rPr lang="it-IT" sz="2400" dirty="0" smtClean="0"/>
              <a:t> </a:t>
            </a:r>
            <a:r>
              <a:rPr lang="it-IT" sz="2400" dirty="0" err="1" smtClean="0"/>
              <a:t>husband</a:t>
            </a:r>
            <a:r>
              <a:rPr lang="it-IT" sz="2400" dirty="0" smtClean="0"/>
              <a:t> to </a:t>
            </a:r>
            <a:r>
              <a:rPr lang="it-IT" sz="2400" dirty="0" err="1" smtClean="0"/>
              <a:t>marry</a:t>
            </a:r>
            <a:r>
              <a:rPr lang="it-IT" sz="2400" dirty="0" smtClean="0"/>
              <a:t> </a:t>
            </a:r>
            <a:r>
              <a:rPr lang="it-IT" sz="2400" dirty="0" err="1" smtClean="0"/>
              <a:t>her</a:t>
            </a:r>
            <a:r>
              <a:rPr lang="it-IT" sz="2400" dirty="0" smtClean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400" dirty="0" err="1" smtClean="0"/>
              <a:t>She</a:t>
            </a:r>
            <a:r>
              <a:rPr lang="it-IT" sz="2400" dirty="0" smtClean="0"/>
              <a:t> </a:t>
            </a:r>
            <a:r>
              <a:rPr lang="it-IT" sz="2400" dirty="0" err="1" smtClean="0"/>
              <a:t>knew</a:t>
            </a:r>
            <a:r>
              <a:rPr lang="it-IT" sz="2400" dirty="0" smtClean="0"/>
              <a:t> </a:t>
            </a:r>
            <a:r>
              <a:rPr lang="it-IT" sz="2400" dirty="0"/>
              <a:t>E</a:t>
            </a:r>
            <a:r>
              <a:rPr lang="it-IT" sz="2400" dirty="0" smtClean="0"/>
              <a:t>nglish</a:t>
            </a:r>
            <a:r>
              <a:rPr lang="it-IT" sz="2400" dirty="0"/>
              <a:t>, </a:t>
            </a:r>
            <a:r>
              <a:rPr lang="it-IT" sz="2400" dirty="0" err="1"/>
              <a:t>I</a:t>
            </a:r>
            <a:r>
              <a:rPr lang="it-IT" sz="2400" dirty="0" err="1" smtClean="0"/>
              <a:t>talian</a:t>
            </a:r>
            <a:r>
              <a:rPr lang="it-IT" sz="2400" dirty="0"/>
              <a:t>, </a:t>
            </a:r>
            <a:r>
              <a:rPr lang="it-IT" sz="2400" dirty="0" err="1"/>
              <a:t>G</a:t>
            </a:r>
            <a:r>
              <a:rPr lang="it-IT" sz="2400" dirty="0" err="1" smtClean="0"/>
              <a:t>erman</a:t>
            </a:r>
            <a:r>
              <a:rPr lang="it-IT" sz="2400" dirty="0"/>
              <a:t>, F</a:t>
            </a:r>
            <a:r>
              <a:rPr lang="it-IT" sz="2400" dirty="0" smtClean="0"/>
              <a:t>rench</a:t>
            </a:r>
            <a:r>
              <a:rPr lang="it-IT" sz="2400" dirty="0"/>
              <a:t>, L</a:t>
            </a:r>
            <a:r>
              <a:rPr lang="it-IT" sz="2400" dirty="0" smtClean="0"/>
              <a:t>atin </a:t>
            </a:r>
            <a:r>
              <a:rPr lang="it-IT" sz="2400" dirty="0"/>
              <a:t>and </a:t>
            </a:r>
            <a:r>
              <a:rPr lang="it-IT" sz="2400" dirty="0" err="1"/>
              <a:t>G</a:t>
            </a:r>
            <a:r>
              <a:rPr lang="it-IT" sz="2400" dirty="0" err="1" smtClean="0"/>
              <a:t>reek</a:t>
            </a:r>
            <a:endParaRPr lang="it-IT" sz="24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2400" dirty="0" err="1" smtClean="0"/>
              <a:t>She</a:t>
            </a:r>
            <a:r>
              <a:rPr lang="it-IT" sz="2400" dirty="0" smtClean="0"/>
              <a:t> </a:t>
            </a:r>
            <a:r>
              <a:rPr lang="it-IT" sz="2400" dirty="0" err="1" smtClean="0"/>
              <a:t>was</a:t>
            </a:r>
            <a:r>
              <a:rPr lang="it-IT" sz="2400" dirty="0" smtClean="0"/>
              <a:t> short, </a:t>
            </a:r>
            <a:r>
              <a:rPr lang="it-IT" sz="2400" dirty="0" err="1" smtClean="0"/>
              <a:t>ugly</a:t>
            </a:r>
            <a:r>
              <a:rPr lang="it-IT" sz="2400" dirty="0" smtClean="0"/>
              <a:t> and </a:t>
            </a:r>
            <a:r>
              <a:rPr lang="it-IT" sz="2400" dirty="0" err="1" smtClean="0"/>
              <a:t>fat</a:t>
            </a:r>
            <a:r>
              <a:rPr lang="it-IT" sz="2400" dirty="0" smtClean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F111-F046-486C-977F-534F9D73721B}" type="slidenum">
              <a:rPr lang="it-IT" smtClean="0"/>
              <a:t>4</a:t>
            </a:fld>
            <a:endParaRPr lang="it-IT"/>
          </a:p>
        </p:txBody>
      </p:sp>
      <p:pic>
        <p:nvPicPr>
          <p:cNvPr id="1026" name="Picture 2" descr="Risultati immagini per queen victo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455" y="1677390"/>
            <a:ext cx="3060363" cy="4233355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199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399" y="694271"/>
            <a:ext cx="6241816" cy="713064"/>
          </a:xfrm>
        </p:spPr>
        <p:txBody>
          <a:bodyPr>
            <a:noAutofit/>
          </a:bodyPr>
          <a:lstStyle/>
          <a:p>
            <a:r>
              <a:rPr lang="it-IT" sz="5400" i="1" dirty="0" smtClean="0"/>
              <a:t>The family</a:t>
            </a:r>
            <a:endParaRPr lang="it-IT" sz="5400" i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95399" y="1407335"/>
            <a:ext cx="4828954" cy="4561665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 smtClean="0"/>
              <a:t>In 1840 ,</a:t>
            </a:r>
            <a:r>
              <a:rPr lang="it-IT" sz="2800" dirty="0" err="1" smtClean="0"/>
              <a:t>after</a:t>
            </a:r>
            <a:r>
              <a:rPr lang="it-IT" sz="2800" dirty="0" smtClean="0"/>
              <a:t> </a:t>
            </a:r>
            <a:r>
              <a:rPr lang="it-IT" sz="2800" dirty="0" err="1" smtClean="0"/>
              <a:t>marrying</a:t>
            </a:r>
            <a:r>
              <a:rPr lang="it-IT" sz="2800" dirty="0" smtClean="0"/>
              <a:t> </a:t>
            </a:r>
            <a:r>
              <a:rPr lang="it-IT" sz="2800" dirty="0" err="1" smtClean="0"/>
              <a:t>her</a:t>
            </a:r>
            <a:r>
              <a:rPr lang="it-IT" sz="2800" dirty="0" smtClean="0"/>
              <a:t> </a:t>
            </a:r>
            <a:r>
              <a:rPr lang="it-IT" sz="2800" dirty="0" err="1" smtClean="0"/>
              <a:t>cousin</a:t>
            </a:r>
            <a:r>
              <a:rPr lang="it-IT" sz="2800" dirty="0" smtClean="0"/>
              <a:t> Prince Albert of </a:t>
            </a:r>
            <a:r>
              <a:rPr lang="it-IT" sz="2800" dirty="0" err="1"/>
              <a:t>Saxes</a:t>
            </a:r>
            <a:r>
              <a:rPr lang="it-IT" sz="2800" dirty="0"/>
              <a:t>-</a:t>
            </a:r>
            <a:r>
              <a:rPr lang="it-IT" sz="2800" dirty="0" err="1"/>
              <a:t>Coburg</a:t>
            </a:r>
            <a:r>
              <a:rPr lang="it-IT" sz="2800" dirty="0"/>
              <a:t>-Saalfeld </a:t>
            </a:r>
            <a:r>
              <a:rPr lang="it-IT" sz="2800" dirty="0" smtClean="0"/>
              <a:t>, </a:t>
            </a:r>
            <a:r>
              <a:rPr lang="it-IT" sz="2800" dirty="0" err="1" smtClean="0"/>
              <a:t>she</a:t>
            </a:r>
            <a:r>
              <a:rPr lang="it-IT" sz="2800" dirty="0" smtClean="0"/>
              <a:t> </a:t>
            </a:r>
            <a:r>
              <a:rPr lang="it-IT" sz="2800" dirty="0" err="1" smtClean="0"/>
              <a:t>gave</a:t>
            </a:r>
            <a:r>
              <a:rPr lang="it-IT" sz="2800" dirty="0" smtClean="0"/>
              <a:t> </a:t>
            </a:r>
            <a:r>
              <a:rPr lang="it-IT" sz="2800" dirty="0" err="1" smtClean="0"/>
              <a:t>birth</a:t>
            </a:r>
            <a:r>
              <a:rPr lang="it-IT" sz="2800" dirty="0" smtClean="0"/>
              <a:t> to 9 </a:t>
            </a:r>
            <a:r>
              <a:rPr lang="it-IT" sz="2800" dirty="0" err="1" smtClean="0"/>
              <a:t>children</a:t>
            </a:r>
            <a:r>
              <a:rPr lang="it-IT" sz="2800" dirty="0" smtClean="0"/>
              <a:t> and from </a:t>
            </a:r>
            <a:r>
              <a:rPr lang="it-IT" sz="2800" dirty="0" err="1" smtClean="0"/>
              <a:t>then</a:t>
            </a:r>
            <a:r>
              <a:rPr lang="it-IT" sz="2800" dirty="0" smtClean="0"/>
              <a:t> </a:t>
            </a:r>
            <a:r>
              <a:rPr lang="it-IT" sz="2800" dirty="0" err="1" smtClean="0"/>
              <a:t>she</a:t>
            </a:r>
            <a:r>
              <a:rPr lang="it-IT" sz="2800" dirty="0" smtClean="0"/>
              <a:t> </a:t>
            </a:r>
            <a:r>
              <a:rPr lang="it-IT" sz="2800" dirty="0" err="1" smtClean="0"/>
              <a:t>had</a:t>
            </a:r>
            <a:r>
              <a:rPr lang="it-IT" sz="2800" dirty="0" smtClean="0"/>
              <a:t> 42 </a:t>
            </a:r>
            <a:r>
              <a:rPr lang="it-IT" sz="2800" dirty="0" err="1" smtClean="0"/>
              <a:t>grandsons</a:t>
            </a:r>
            <a:endParaRPr lang="it-IT" sz="28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/>
              <a:t>The </a:t>
            </a:r>
            <a:r>
              <a:rPr lang="it-IT" sz="2800" dirty="0" err="1"/>
              <a:t>name</a:t>
            </a:r>
            <a:r>
              <a:rPr lang="it-IT" sz="2800" dirty="0"/>
              <a:t> of </a:t>
            </a:r>
            <a:r>
              <a:rPr lang="it-IT" sz="2800" dirty="0" err="1"/>
              <a:t>her</a:t>
            </a:r>
            <a:r>
              <a:rPr lang="it-IT" sz="2800" dirty="0"/>
              <a:t> </a:t>
            </a:r>
            <a:r>
              <a:rPr lang="it-IT" sz="2800" dirty="0" err="1"/>
              <a:t>children</a:t>
            </a:r>
            <a:r>
              <a:rPr lang="it-IT" sz="2800" dirty="0"/>
              <a:t> </a:t>
            </a:r>
            <a:r>
              <a:rPr lang="it-IT" sz="2800" dirty="0" err="1"/>
              <a:t>were</a:t>
            </a:r>
            <a:r>
              <a:rPr lang="it-IT" sz="2800" dirty="0"/>
              <a:t>: Victoria , Albert , Alice , Alfred , Helen, Luis , Arthur , Leopold and the last </a:t>
            </a:r>
            <a:r>
              <a:rPr lang="it-IT" sz="2800" dirty="0" err="1"/>
              <a:t>one</a:t>
            </a:r>
            <a:r>
              <a:rPr lang="it-IT" sz="2800" dirty="0"/>
              <a:t> Beatrice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 err="1" smtClean="0"/>
              <a:t>During</a:t>
            </a:r>
            <a:r>
              <a:rPr lang="it-IT" sz="2800" dirty="0" smtClean="0"/>
              <a:t> </a:t>
            </a:r>
            <a:r>
              <a:rPr lang="it-IT" sz="2800" dirty="0" err="1" smtClean="0"/>
              <a:t>her</a:t>
            </a:r>
            <a:r>
              <a:rPr lang="it-IT" sz="2800" dirty="0" smtClean="0"/>
              <a:t> first </a:t>
            </a:r>
            <a:r>
              <a:rPr lang="it-IT" sz="2800" dirty="0" err="1" smtClean="0"/>
              <a:t>pregnancy</a:t>
            </a:r>
            <a:r>
              <a:rPr lang="it-IT" sz="2800" dirty="0" smtClean="0"/>
              <a:t> in 1840, an 18 </a:t>
            </a:r>
            <a:r>
              <a:rPr lang="it-IT" sz="2800" dirty="0" err="1" smtClean="0"/>
              <a:t>years</a:t>
            </a:r>
            <a:r>
              <a:rPr lang="it-IT" sz="2800" dirty="0" smtClean="0"/>
              <a:t> </a:t>
            </a:r>
            <a:r>
              <a:rPr lang="it-IT" sz="2800" dirty="0" err="1" smtClean="0"/>
              <a:t>old</a:t>
            </a:r>
            <a:r>
              <a:rPr lang="it-IT" sz="2800" dirty="0" smtClean="0"/>
              <a:t> Eduard Oxford </a:t>
            </a:r>
            <a:r>
              <a:rPr lang="it-IT" sz="2800" dirty="0" err="1" smtClean="0"/>
              <a:t>attempted</a:t>
            </a:r>
            <a:r>
              <a:rPr lang="it-IT" sz="2800" dirty="0" smtClean="0"/>
              <a:t> to assassinate </a:t>
            </a:r>
            <a:r>
              <a:rPr lang="it-IT" sz="2800" dirty="0" err="1" smtClean="0"/>
              <a:t>her</a:t>
            </a:r>
            <a:r>
              <a:rPr lang="it-IT" sz="2800" dirty="0"/>
              <a:t> </a:t>
            </a:r>
            <a:r>
              <a:rPr lang="it-IT" sz="2800" dirty="0" err="1" smtClean="0"/>
              <a:t>but</a:t>
            </a:r>
            <a:r>
              <a:rPr lang="it-IT" sz="2800" dirty="0" smtClean="0"/>
              <a:t> he </a:t>
            </a:r>
            <a:r>
              <a:rPr lang="it-IT" sz="2800" dirty="0" err="1" smtClean="0"/>
              <a:t>failed</a:t>
            </a:r>
            <a:endParaRPr lang="it-IT" sz="2800" dirty="0" smtClean="0"/>
          </a:p>
          <a:p>
            <a:pPr algn="l"/>
            <a:endParaRPr lang="it-IT" dirty="0"/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F111-F046-486C-977F-534F9D73721B}" type="slidenum">
              <a:rPr lang="it-IT" smtClean="0"/>
              <a:t>5</a:t>
            </a:fld>
            <a:endParaRPr lang="it-IT"/>
          </a:p>
        </p:txBody>
      </p:sp>
      <p:pic>
        <p:nvPicPr>
          <p:cNvPr id="3074" name="Picture 2" descr="Risultati immagini per wedding dress of queen victo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910" y="1129854"/>
            <a:ext cx="3520688" cy="457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891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5399" y="754913"/>
            <a:ext cx="6241816" cy="988828"/>
          </a:xfrm>
        </p:spPr>
        <p:txBody>
          <a:bodyPr/>
          <a:lstStyle/>
          <a:p>
            <a:r>
              <a:rPr lang="it-IT" sz="5400" i="1" dirty="0" err="1" smtClean="0"/>
              <a:t>Curiosity</a:t>
            </a:r>
            <a:r>
              <a:rPr lang="it-IT" sz="5400" i="1" dirty="0" smtClean="0"/>
              <a:t>:  </a:t>
            </a:r>
            <a:endParaRPr lang="it-IT" sz="5400" i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95399" y="1743741"/>
            <a:ext cx="9730564" cy="4380612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 err="1" smtClean="0"/>
              <a:t>She</a:t>
            </a:r>
            <a:r>
              <a:rPr lang="it-IT" sz="2800" dirty="0" smtClean="0"/>
              <a:t> </a:t>
            </a:r>
            <a:r>
              <a:rPr lang="it-IT" sz="2800" dirty="0" err="1" smtClean="0"/>
              <a:t>cheated</a:t>
            </a:r>
            <a:r>
              <a:rPr lang="it-IT" sz="2800" dirty="0" smtClean="0"/>
              <a:t> with </a:t>
            </a:r>
            <a:r>
              <a:rPr lang="it-IT" sz="2800" dirty="0" err="1" smtClean="0"/>
              <a:t>her</a:t>
            </a:r>
            <a:r>
              <a:rPr lang="it-IT" sz="2800" dirty="0" smtClean="0"/>
              <a:t> </a:t>
            </a:r>
            <a:r>
              <a:rPr lang="it-IT" sz="2800" dirty="0" err="1" smtClean="0"/>
              <a:t>servant</a:t>
            </a:r>
            <a:r>
              <a:rPr lang="it-IT" sz="2800" dirty="0" smtClean="0"/>
              <a:t> John </a:t>
            </a:r>
            <a:r>
              <a:rPr lang="it-IT" sz="2800" dirty="0" err="1" smtClean="0"/>
              <a:t>Brown</a:t>
            </a:r>
            <a:r>
              <a:rPr lang="it-IT" sz="2800" dirty="0"/>
              <a:t>,</a:t>
            </a:r>
            <a:r>
              <a:rPr lang="it-IT" sz="2800" dirty="0" smtClean="0"/>
              <a:t> with </a:t>
            </a:r>
            <a:r>
              <a:rPr lang="it-IT" sz="2800" dirty="0" err="1" smtClean="0"/>
              <a:t>Disraeli</a:t>
            </a:r>
            <a:r>
              <a:rPr lang="it-IT" sz="2800" dirty="0" smtClean="0"/>
              <a:t> and with Abdul Karim  </a:t>
            </a:r>
            <a:r>
              <a:rPr lang="it-IT" sz="2800" dirty="0" err="1" smtClean="0"/>
              <a:t>after</a:t>
            </a:r>
            <a:r>
              <a:rPr lang="it-IT" sz="2800" dirty="0" smtClean="0"/>
              <a:t> </a:t>
            </a:r>
            <a:r>
              <a:rPr lang="it-IT" sz="2800" dirty="0" err="1" smtClean="0"/>
              <a:t>her</a:t>
            </a:r>
            <a:r>
              <a:rPr lang="it-IT" sz="2800" dirty="0" smtClean="0"/>
              <a:t> </a:t>
            </a:r>
            <a:r>
              <a:rPr lang="it-IT" sz="2800" dirty="0" err="1" smtClean="0"/>
              <a:t>husband</a:t>
            </a:r>
            <a:r>
              <a:rPr lang="it-IT" sz="2800" dirty="0" smtClean="0"/>
              <a:t> </a:t>
            </a:r>
            <a:r>
              <a:rPr lang="it-IT" sz="2800" dirty="0" err="1" smtClean="0"/>
              <a:t>died</a:t>
            </a:r>
            <a:r>
              <a:rPr lang="it-IT" sz="2800" dirty="0" smtClean="0"/>
              <a:t>; </a:t>
            </a:r>
            <a:r>
              <a:rPr lang="it-IT" sz="2800" dirty="0" err="1" smtClean="0"/>
              <a:t>recently</a:t>
            </a:r>
            <a:r>
              <a:rPr lang="it-IT" sz="2800" dirty="0" smtClean="0"/>
              <a:t> </a:t>
            </a:r>
            <a:r>
              <a:rPr lang="it-IT" sz="2800" dirty="0" smtClean="0"/>
              <a:t>a movie </a:t>
            </a:r>
            <a:r>
              <a:rPr lang="it-IT" sz="2800" dirty="0" err="1" smtClean="0"/>
              <a:t>has</a:t>
            </a:r>
            <a:r>
              <a:rPr lang="it-IT" sz="2800" dirty="0" smtClean="0"/>
              <a:t> come out </a:t>
            </a:r>
            <a:r>
              <a:rPr lang="it-IT" sz="2800" dirty="0" err="1" smtClean="0"/>
              <a:t>talking</a:t>
            </a:r>
            <a:r>
              <a:rPr lang="it-IT" sz="2800" dirty="0" smtClean="0"/>
              <a:t> </a:t>
            </a:r>
            <a:r>
              <a:rPr lang="it-IT" sz="2800" dirty="0" err="1" smtClean="0"/>
              <a:t>about</a:t>
            </a:r>
            <a:r>
              <a:rPr lang="it-IT" sz="2800" dirty="0" smtClean="0"/>
              <a:t> Queen Victoria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 err="1" smtClean="0"/>
              <a:t>She</a:t>
            </a:r>
            <a:r>
              <a:rPr lang="it-IT" sz="2800" dirty="0" smtClean="0"/>
              <a:t> </a:t>
            </a:r>
            <a:r>
              <a:rPr lang="it-IT" sz="2800" dirty="0" err="1" smtClean="0"/>
              <a:t>had</a:t>
            </a:r>
            <a:r>
              <a:rPr lang="it-IT" sz="2800" dirty="0" smtClean="0"/>
              <a:t> a </a:t>
            </a:r>
            <a:r>
              <a:rPr lang="it-IT" sz="2800" dirty="0" err="1" smtClean="0"/>
              <a:t>lot</a:t>
            </a:r>
            <a:r>
              <a:rPr lang="it-IT" sz="2800" dirty="0" smtClean="0"/>
              <a:t> of dogs and </a:t>
            </a:r>
            <a:r>
              <a:rPr lang="it-IT" sz="2800" dirty="0" err="1" smtClean="0"/>
              <a:t>she</a:t>
            </a:r>
            <a:r>
              <a:rPr lang="it-IT" sz="2800" dirty="0" smtClean="0"/>
              <a:t> </a:t>
            </a:r>
            <a:r>
              <a:rPr lang="it-IT" sz="2800" dirty="0" err="1" smtClean="0"/>
              <a:t>loved</a:t>
            </a:r>
            <a:r>
              <a:rPr lang="it-IT" sz="2800" dirty="0" smtClean="0"/>
              <a:t> </a:t>
            </a:r>
            <a:r>
              <a:rPr lang="it-IT" sz="2800" dirty="0" err="1" smtClean="0"/>
              <a:t>their</a:t>
            </a:r>
            <a:r>
              <a:rPr lang="it-IT" sz="2800" dirty="0" smtClean="0"/>
              <a:t> </a:t>
            </a:r>
            <a:r>
              <a:rPr lang="it-IT" sz="2800" dirty="0" err="1" smtClean="0"/>
              <a:t>sincerity</a:t>
            </a:r>
            <a:r>
              <a:rPr lang="it-IT" sz="2800" dirty="0" smtClean="0"/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 err="1" smtClean="0"/>
              <a:t>After</a:t>
            </a:r>
            <a:r>
              <a:rPr lang="it-IT" sz="2800" dirty="0" smtClean="0"/>
              <a:t> </a:t>
            </a:r>
            <a:r>
              <a:rPr lang="it-IT" sz="2800" dirty="0" err="1" smtClean="0"/>
              <a:t>her</a:t>
            </a:r>
            <a:r>
              <a:rPr lang="it-IT" sz="2800" dirty="0" smtClean="0"/>
              <a:t> </a:t>
            </a:r>
            <a:r>
              <a:rPr lang="it-IT" sz="2800" dirty="0" err="1" smtClean="0"/>
              <a:t>wedding</a:t>
            </a:r>
            <a:r>
              <a:rPr lang="it-IT" sz="2800" dirty="0" smtClean="0"/>
              <a:t> the </a:t>
            </a:r>
            <a:r>
              <a:rPr lang="it-IT" sz="2800" dirty="0" err="1" smtClean="0"/>
              <a:t>tradition</a:t>
            </a:r>
            <a:r>
              <a:rPr lang="it-IT" sz="2800" dirty="0" smtClean="0"/>
              <a:t> of </a:t>
            </a:r>
            <a:r>
              <a:rPr lang="it-IT" sz="2800" dirty="0" err="1" smtClean="0"/>
              <a:t>white</a:t>
            </a:r>
            <a:r>
              <a:rPr lang="it-IT" sz="2800" dirty="0" smtClean="0"/>
              <a:t> </a:t>
            </a:r>
            <a:r>
              <a:rPr lang="it-IT" sz="2800" dirty="0" err="1" smtClean="0"/>
              <a:t>wedding</a:t>
            </a:r>
            <a:r>
              <a:rPr lang="it-IT" sz="2800" dirty="0" smtClean="0"/>
              <a:t> </a:t>
            </a:r>
            <a:r>
              <a:rPr lang="it-IT" sz="2800" dirty="0" err="1" smtClean="0"/>
              <a:t>dress</a:t>
            </a:r>
            <a:r>
              <a:rPr lang="it-IT" sz="2800" dirty="0" smtClean="0"/>
              <a:t> </a:t>
            </a:r>
            <a:r>
              <a:rPr lang="it-IT" sz="2800" dirty="0" err="1" smtClean="0"/>
              <a:t>was</a:t>
            </a:r>
            <a:r>
              <a:rPr lang="it-IT" sz="2800" dirty="0" smtClean="0"/>
              <a:t> </a:t>
            </a:r>
            <a:r>
              <a:rPr lang="it-IT" sz="2800" dirty="0" err="1" smtClean="0"/>
              <a:t>widespread</a:t>
            </a:r>
            <a:endParaRPr lang="it-IT" sz="28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 err="1"/>
              <a:t>During</a:t>
            </a:r>
            <a:r>
              <a:rPr lang="it-IT" sz="2800" dirty="0"/>
              <a:t> </a:t>
            </a:r>
            <a:r>
              <a:rPr lang="it-IT" sz="2800" dirty="0" err="1"/>
              <a:t>her</a:t>
            </a:r>
            <a:r>
              <a:rPr lang="it-IT" sz="2800" dirty="0"/>
              <a:t> </a:t>
            </a:r>
            <a:r>
              <a:rPr lang="it-IT" sz="2800" dirty="0" err="1"/>
              <a:t>reign</a:t>
            </a:r>
            <a:r>
              <a:rPr lang="it-IT" sz="2800" dirty="0"/>
              <a:t> </a:t>
            </a:r>
            <a:r>
              <a:rPr lang="it-IT" sz="2800" dirty="0" smtClean="0"/>
              <a:t>the </a:t>
            </a:r>
            <a:r>
              <a:rPr lang="it-IT" sz="2800" dirty="0" err="1"/>
              <a:t>tradition</a:t>
            </a:r>
            <a:r>
              <a:rPr lang="it-IT" sz="2800" dirty="0"/>
              <a:t> of </a:t>
            </a:r>
            <a:r>
              <a:rPr lang="it-IT" sz="2800" dirty="0" err="1" smtClean="0"/>
              <a:t>drinking</a:t>
            </a:r>
            <a:r>
              <a:rPr lang="it-IT" sz="2800" dirty="0" smtClean="0"/>
              <a:t> </a:t>
            </a:r>
            <a:r>
              <a:rPr lang="it-IT" sz="2800" dirty="0"/>
              <a:t>tea </a:t>
            </a:r>
            <a:r>
              <a:rPr lang="it-IT" sz="2800" dirty="0" err="1"/>
              <a:t>at</a:t>
            </a:r>
            <a:r>
              <a:rPr lang="it-IT" sz="2800" dirty="0"/>
              <a:t> 5 </a:t>
            </a:r>
            <a:r>
              <a:rPr lang="it-IT" sz="2800" dirty="0" err="1"/>
              <a:t>o’clock</a:t>
            </a:r>
            <a:r>
              <a:rPr lang="it-IT" sz="2800" dirty="0"/>
              <a:t> </a:t>
            </a:r>
            <a:r>
              <a:rPr lang="it-IT" sz="2800" dirty="0" err="1" smtClean="0"/>
              <a:t>was</a:t>
            </a:r>
            <a:r>
              <a:rPr lang="it-IT" sz="2800" dirty="0" smtClean="0"/>
              <a:t> </a:t>
            </a:r>
            <a:r>
              <a:rPr lang="it-IT" sz="2800" dirty="0" err="1" smtClean="0"/>
              <a:t>developed</a:t>
            </a:r>
            <a:endParaRPr lang="it-IT" sz="28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dirty="0" smtClean="0"/>
              <a:t>A </a:t>
            </a:r>
            <a:r>
              <a:rPr lang="it-IT" sz="2800" dirty="0" err="1" smtClean="0"/>
              <a:t>lot</a:t>
            </a:r>
            <a:r>
              <a:rPr lang="it-IT" sz="2800" dirty="0" smtClean="0"/>
              <a:t> of </a:t>
            </a:r>
            <a:r>
              <a:rPr lang="it-IT" sz="2800" dirty="0" err="1" smtClean="0"/>
              <a:t>places</a:t>
            </a:r>
            <a:r>
              <a:rPr lang="it-IT" sz="2800" dirty="0"/>
              <a:t> </a:t>
            </a:r>
            <a:r>
              <a:rPr lang="it-IT" sz="2800" dirty="0" err="1" smtClean="0"/>
              <a:t>took</a:t>
            </a:r>
            <a:r>
              <a:rPr lang="it-IT" sz="2800" dirty="0" smtClean="0"/>
              <a:t> </a:t>
            </a:r>
            <a:r>
              <a:rPr lang="it-IT" sz="2800" dirty="0" err="1" smtClean="0"/>
              <a:t>her</a:t>
            </a:r>
            <a:r>
              <a:rPr lang="it-IT" sz="2800" dirty="0" smtClean="0"/>
              <a:t> </a:t>
            </a:r>
            <a:r>
              <a:rPr lang="it-IT" sz="2800" dirty="0" err="1" smtClean="0"/>
              <a:t>name</a:t>
            </a:r>
            <a:endParaRPr lang="it-IT" sz="2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F111-F046-486C-977F-534F9D73721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5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899501"/>
          </a:xfrm>
        </p:spPr>
        <p:txBody>
          <a:bodyPr/>
          <a:lstStyle/>
          <a:p>
            <a:r>
              <a:rPr lang="it-IT" smtClean="0"/>
              <a:t>The End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FF111-F046-486C-977F-534F9D73721B}" type="slidenum">
              <a:rPr lang="it-IT" smtClean="0"/>
              <a:t>7</a:t>
            </a:fld>
            <a:endParaRPr lang="it-IT"/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2692399" y="3694176"/>
            <a:ext cx="4801532" cy="159042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sz="3800" dirty="0" err="1" smtClean="0"/>
              <a:t>Written</a:t>
            </a:r>
            <a:r>
              <a:rPr lang="it-IT" sz="3800" dirty="0" smtClean="0"/>
              <a:t> by: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3800" dirty="0" smtClean="0"/>
              <a:t>Lotito Davide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3800" dirty="0" smtClean="0"/>
              <a:t>Nicole Mammone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3800" dirty="0" smtClean="0"/>
              <a:t>Charles Ossola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3800" dirty="0" smtClean="0"/>
              <a:t>Enrico Pellegrino </a:t>
            </a:r>
          </a:p>
          <a:p>
            <a:pPr algn="l"/>
            <a:r>
              <a:rPr lang="it-IT" dirty="0" smtClean="0"/>
              <a:t> </a:t>
            </a:r>
          </a:p>
        </p:txBody>
      </p:sp>
      <p:pic>
        <p:nvPicPr>
          <p:cNvPr id="6" name="Picture 2" descr="Risultati immagini per simbolo monarchia ingle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930" y="1662639"/>
            <a:ext cx="20955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948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150</TotalTime>
  <Words>325</Words>
  <Application>Microsoft Office PowerPoint</Application>
  <PresentationFormat>Personalizzato</PresentationFormat>
  <Paragraphs>44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Organico</vt:lpstr>
      <vt:lpstr>Queen Victoria Life &amp; Family</vt:lpstr>
      <vt:lpstr>Alexandrina Victoria </vt:lpstr>
      <vt:lpstr>Her childhood</vt:lpstr>
      <vt:lpstr>Victorian celebrity  </vt:lpstr>
      <vt:lpstr>The family</vt:lpstr>
      <vt:lpstr>Curiosity:  </vt:lpstr>
      <vt:lpstr>The End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Queen Victoria life &amp; family</dc:title>
  <dc:creator>davidepio lotito</dc:creator>
  <cp:lastModifiedBy>Paola</cp:lastModifiedBy>
  <cp:revision>22</cp:revision>
  <dcterms:created xsi:type="dcterms:W3CDTF">2017-12-01T14:57:19Z</dcterms:created>
  <dcterms:modified xsi:type="dcterms:W3CDTF">2018-02-04T20:46:04Z</dcterms:modified>
</cp:coreProperties>
</file>