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37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171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47F55-8843-4151-89B7-DDE1F4DDA5B9}" type="datetimeFigureOut">
              <a:rPr lang="it-IT" smtClean="0"/>
              <a:t>20/10/2017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7712B-13C9-46B7-9FD2-0D1612541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1031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47F55-8843-4151-89B7-DDE1F4DDA5B9}" type="datetimeFigureOut">
              <a:rPr lang="it-IT" smtClean="0"/>
              <a:t>20/10/2017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7712B-13C9-46B7-9FD2-0D1612541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8160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47F55-8843-4151-89B7-DDE1F4DDA5B9}" type="datetimeFigureOut">
              <a:rPr lang="it-IT" smtClean="0"/>
              <a:t>20/10/2017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7712B-13C9-46B7-9FD2-0D1612541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748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47F55-8843-4151-89B7-DDE1F4DDA5B9}" type="datetimeFigureOut">
              <a:rPr lang="it-IT" smtClean="0"/>
              <a:t>20/10/2017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7712B-13C9-46B7-9FD2-0D1612541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4596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47F55-8843-4151-89B7-DDE1F4DDA5B9}" type="datetimeFigureOut">
              <a:rPr lang="it-IT" smtClean="0"/>
              <a:t>20/10/2017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7712B-13C9-46B7-9FD2-0D1612541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033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47F55-8843-4151-89B7-DDE1F4DDA5B9}" type="datetimeFigureOut">
              <a:rPr lang="it-IT" smtClean="0"/>
              <a:t>20/10/2017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7712B-13C9-46B7-9FD2-0D1612541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4921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47F55-8843-4151-89B7-DDE1F4DDA5B9}" type="datetimeFigureOut">
              <a:rPr lang="it-IT" smtClean="0"/>
              <a:t>20/10/2017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7712B-13C9-46B7-9FD2-0D1612541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7341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47F55-8843-4151-89B7-DDE1F4DDA5B9}" type="datetimeFigureOut">
              <a:rPr lang="it-IT" smtClean="0"/>
              <a:t>20/10/2017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7712B-13C9-46B7-9FD2-0D1612541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423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47F55-8843-4151-89B7-DDE1F4DDA5B9}" type="datetimeFigureOut">
              <a:rPr lang="it-IT" smtClean="0"/>
              <a:t>20/10/2017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7712B-13C9-46B7-9FD2-0D1612541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2235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47F55-8843-4151-89B7-DDE1F4DDA5B9}" type="datetimeFigureOut">
              <a:rPr lang="it-IT" smtClean="0"/>
              <a:t>20/10/2017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7712B-13C9-46B7-9FD2-0D1612541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579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47F55-8843-4151-89B7-DDE1F4DDA5B9}" type="datetimeFigureOut">
              <a:rPr lang="it-IT" smtClean="0"/>
              <a:t>20/10/2017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7712B-13C9-46B7-9FD2-0D1612541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3744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47F55-8843-4151-89B7-DDE1F4DDA5B9}" type="datetimeFigureOut">
              <a:rPr lang="it-IT" smtClean="0"/>
              <a:t>20/10/2017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7712B-13C9-46B7-9FD2-0D1612541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221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-9110" y="5223088"/>
            <a:ext cx="11025808" cy="1655762"/>
          </a:xfrm>
        </p:spPr>
        <p:txBody>
          <a:bodyPr>
            <a:normAutofit lnSpcReduction="10000"/>
          </a:bodyPr>
          <a:lstStyle/>
          <a:p>
            <a:pPr algn="l"/>
            <a:r>
              <a:rPr lang="it-IT" dirty="0" smtClean="0"/>
              <a:t>N’’ = numero di campioni registrati dall’ EM32;</a:t>
            </a:r>
          </a:p>
          <a:p>
            <a:pPr algn="l"/>
            <a:r>
              <a:rPr lang="it-IT" dirty="0" smtClean="0"/>
              <a:t>N’  = </a:t>
            </a:r>
            <a:r>
              <a:rPr lang="it-IT" dirty="0" smtClean="0"/>
              <a:t>N’’ + campioni addizionali convoluzione;</a:t>
            </a:r>
          </a:p>
          <a:p>
            <a:pPr algn="l"/>
            <a:r>
              <a:rPr lang="it-IT" dirty="0" smtClean="0"/>
              <a:t>N   =  N’ + </a:t>
            </a:r>
            <a:r>
              <a:rPr lang="it-IT" dirty="0" err="1" smtClean="0"/>
              <a:t>ZeroPad</a:t>
            </a:r>
            <a:r>
              <a:rPr lang="it-IT" dirty="0" smtClean="0"/>
              <a:t> all’inizio e alla fine;</a:t>
            </a:r>
          </a:p>
          <a:p>
            <a:pPr algn="l"/>
            <a:r>
              <a:rPr lang="it-IT" dirty="0" err="1" smtClean="0"/>
              <a:t>NumRef</a:t>
            </a:r>
            <a:r>
              <a:rPr lang="it-IT" dirty="0"/>
              <a:t> </a:t>
            </a:r>
            <a:r>
              <a:rPr lang="it-IT" dirty="0" smtClean="0"/>
              <a:t>= numero segnali di riferimento;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374914" y="1040297"/>
            <a:ext cx="1219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SPS</a:t>
            </a:r>
          </a:p>
          <a:p>
            <a:pPr algn="ctr"/>
            <a:r>
              <a:rPr lang="it-IT" sz="1600" dirty="0" smtClean="0"/>
              <a:t>CONVERTER</a:t>
            </a:r>
            <a:endParaRPr lang="it-IT" sz="1600" dirty="0"/>
          </a:p>
        </p:txBody>
      </p:sp>
      <p:sp>
        <p:nvSpPr>
          <p:cNvPr id="7" name="Rettangolo 6"/>
          <p:cNvSpPr/>
          <p:nvPr/>
        </p:nvSpPr>
        <p:spPr>
          <a:xfrm>
            <a:off x="11115261" y="208887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SPL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9518375" y="3391379"/>
            <a:ext cx="1414667" cy="10315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RIPETIZIONE MATRICIALE</a:t>
            </a:r>
          </a:p>
          <a:p>
            <a:pPr algn="ctr"/>
            <a:r>
              <a:rPr lang="it-IT" sz="1600" dirty="0" smtClean="0"/>
              <a:t>per le 122 direzioni</a:t>
            </a:r>
            <a:endParaRPr lang="it-IT" sz="1600" dirty="0"/>
          </a:p>
        </p:txBody>
      </p:sp>
      <p:sp>
        <p:nvSpPr>
          <p:cNvPr id="9" name="Rettangolo 8"/>
          <p:cNvSpPr/>
          <p:nvPr/>
        </p:nvSpPr>
        <p:spPr>
          <a:xfrm>
            <a:off x="7394712" y="3417595"/>
            <a:ext cx="120926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FFT</a:t>
            </a:r>
          </a:p>
          <a:p>
            <a:pPr algn="ctr"/>
            <a:r>
              <a:rPr lang="it-IT" sz="1200" dirty="0" smtClean="0"/>
              <a:t>NFFT = 2^14</a:t>
            </a:r>
            <a:endParaRPr lang="it-IT" sz="1200" dirty="0"/>
          </a:p>
        </p:txBody>
      </p:sp>
      <p:sp>
        <p:nvSpPr>
          <p:cNvPr id="10" name="Rettangolo 9"/>
          <p:cNvSpPr/>
          <p:nvPr/>
        </p:nvSpPr>
        <p:spPr>
          <a:xfrm>
            <a:off x="5463208" y="1073426"/>
            <a:ext cx="1825487" cy="15339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TF ESTIMATE </a:t>
            </a:r>
          </a:p>
          <a:p>
            <a:pPr algn="ctr"/>
            <a:r>
              <a:rPr lang="it-IT" dirty="0" smtClean="0"/>
              <a:t>‘MIMO’</a:t>
            </a:r>
          </a:p>
          <a:p>
            <a:pPr algn="ctr"/>
            <a:r>
              <a:rPr lang="it-IT" sz="1200" dirty="0" err="1" smtClean="0"/>
              <a:t>AveragingWindow</a:t>
            </a:r>
            <a:r>
              <a:rPr lang="it-IT" sz="1200" dirty="0" smtClean="0"/>
              <a:t> = 2^14</a:t>
            </a:r>
          </a:p>
          <a:p>
            <a:pPr algn="ctr"/>
            <a:r>
              <a:rPr lang="it-IT" sz="1200" dirty="0" err="1" smtClean="0"/>
              <a:t>Overlap</a:t>
            </a:r>
            <a:r>
              <a:rPr lang="it-IT" sz="1200" dirty="0" smtClean="0"/>
              <a:t> = 0.5</a:t>
            </a:r>
          </a:p>
          <a:p>
            <a:pPr algn="ctr"/>
            <a:r>
              <a:rPr lang="it-IT" sz="1200" dirty="0" smtClean="0"/>
              <a:t>NFFT = 2^14</a:t>
            </a:r>
            <a:endParaRPr lang="it-IT" sz="1200" dirty="0"/>
          </a:p>
        </p:txBody>
      </p:sp>
      <p:sp>
        <p:nvSpPr>
          <p:cNvPr id="11" name="Rettangolo 10"/>
          <p:cNvSpPr/>
          <p:nvPr/>
        </p:nvSpPr>
        <p:spPr>
          <a:xfrm>
            <a:off x="3211995" y="3369739"/>
            <a:ext cx="1388165" cy="9375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/>
              <a:t>FADE IN</a:t>
            </a:r>
          </a:p>
          <a:p>
            <a:pPr algn="ctr"/>
            <a:r>
              <a:rPr lang="it-IT" sz="1600" dirty="0"/>
              <a:t>FADE OUT</a:t>
            </a:r>
          </a:p>
          <a:p>
            <a:pPr algn="ctr"/>
            <a:r>
              <a:rPr lang="it-IT" sz="1600" dirty="0"/>
              <a:t>ZERO PAD</a:t>
            </a:r>
          </a:p>
          <a:p>
            <a:pPr algn="ctr"/>
            <a:endParaRPr lang="it-IT" sz="1200" dirty="0"/>
          </a:p>
        </p:txBody>
      </p:sp>
      <p:sp>
        <p:nvSpPr>
          <p:cNvPr id="12" name="Rettangolo 11"/>
          <p:cNvSpPr/>
          <p:nvPr/>
        </p:nvSpPr>
        <p:spPr>
          <a:xfrm>
            <a:off x="3160645" y="902404"/>
            <a:ext cx="1235765" cy="11901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FADE IN</a:t>
            </a:r>
          </a:p>
          <a:p>
            <a:pPr algn="ctr"/>
            <a:r>
              <a:rPr lang="it-IT" sz="1600" dirty="0" smtClean="0"/>
              <a:t>FADE OUT</a:t>
            </a:r>
          </a:p>
          <a:p>
            <a:pPr algn="ctr"/>
            <a:r>
              <a:rPr lang="it-IT" sz="1600" dirty="0" smtClean="0"/>
              <a:t>ZERO PAD</a:t>
            </a:r>
            <a:endParaRPr lang="it-IT" sz="1600" dirty="0"/>
          </a:p>
        </p:txBody>
      </p:sp>
      <p:cxnSp>
        <p:nvCxnSpPr>
          <p:cNvPr id="14" name="Connettore 2 13"/>
          <p:cNvCxnSpPr>
            <a:stCxn id="4" idx="3"/>
            <a:endCxn id="12" idx="1"/>
          </p:cNvCxnSpPr>
          <p:nvPr/>
        </p:nvCxnSpPr>
        <p:spPr>
          <a:xfrm>
            <a:off x="2594114" y="1497497"/>
            <a:ext cx="56653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Connettore 2 15"/>
          <p:cNvCxnSpPr>
            <a:stCxn id="12" idx="3"/>
          </p:cNvCxnSpPr>
          <p:nvPr/>
        </p:nvCxnSpPr>
        <p:spPr>
          <a:xfrm>
            <a:off x="4396410" y="1497497"/>
            <a:ext cx="1063486" cy="675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Connettore 2 16"/>
          <p:cNvCxnSpPr>
            <a:endCxn id="11" idx="1"/>
          </p:cNvCxnSpPr>
          <p:nvPr/>
        </p:nvCxnSpPr>
        <p:spPr>
          <a:xfrm flipV="1">
            <a:off x="1058518" y="3838535"/>
            <a:ext cx="2153477" cy="115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Connettore 2 17"/>
          <p:cNvCxnSpPr/>
          <p:nvPr/>
        </p:nvCxnSpPr>
        <p:spPr>
          <a:xfrm>
            <a:off x="914400" y="1497497"/>
            <a:ext cx="50358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4573656" y="3869819"/>
            <a:ext cx="2794552" cy="362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8590723" y="3851604"/>
            <a:ext cx="9276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Connettore 2 31"/>
          <p:cNvCxnSpPr>
            <a:endCxn id="36" idx="4"/>
          </p:cNvCxnSpPr>
          <p:nvPr/>
        </p:nvCxnSpPr>
        <p:spPr>
          <a:xfrm flipV="1">
            <a:off x="10008705" y="2765120"/>
            <a:ext cx="0" cy="6262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6" name="Ovale 35"/>
          <p:cNvSpPr/>
          <p:nvPr/>
        </p:nvSpPr>
        <p:spPr>
          <a:xfrm>
            <a:off x="9846366" y="2433816"/>
            <a:ext cx="324678" cy="331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X</a:t>
            </a:r>
            <a:endParaRPr lang="it-IT" dirty="0"/>
          </a:p>
        </p:txBody>
      </p:sp>
      <p:cxnSp>
        <p:nvCxnSpPr>
          <p:cNvPr id="39" name="Connettore 2 38"/>
          <p:cNvCxnSpPr/>
          <p:nvPr/>
        </p:nvCxnSpPr>
        <p:spPr>
          <a:xfrm>
            <a:off x="10008705" y="1703098"/>
            <a:ext cx="1" cy="7240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4" name="Connettore diritto 43"/>
          <p:cNvCxnSpPr/>
          <p:nvPr/>
        </p:nvCxnSpPr>
        <p:spPr>
          <a:xfrm>
            <a:off x="7321826" y="1703098"/>
            <a:ext cx="2686879" cy="0"/>
          </a:xfrm>
          <a:prstGeom prst="lin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Connettore 2 45"/>
          <p:cNvCxnSpPr/>
          <p:nvPr/>
        </p:nvCxnSpPr>
        <p:spPr>
          <a:xfrm>
            <a:off x="10187609" y="2599468"/>
            <a:ext cx="9276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7" name="CasellaDiTesto 56"/>
          <p:cNvSpPr txBox="1"/>
          <p:nvPr/>
        </p:nvSpPr>
        <p:spPr>
          <a:xfrm>
            <a:off x="1477616" y="2025072"/>
            <a:ext cx="831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N’  x  122</a:t>
            </a:r>
            <a:endParaRPr lang="it-IT" sz="1200" dirty="0"/>
          </a:p>
        </p:txBody>
      </p:sp>
      <p:sp>
        <p:nvSpPr>
          <p:cNvPr id="58" name="CasellaDiTesto 57"/>
          <p:cNvSpPr txBox="1"/>
          <p:nvPr/>
        </p:nvSpPr>
        <p:spPr>
          <a:xfrm>
            <a:off x="3375989" y="4354741"/>
            <a:ext cx="960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N  x </a:t>
            </a:r>
            <a:r>
              <a:rPr lang="it-IT" sz="1200" dirty="0" err="1" smtClean="0"/>
              <a:t>NumRef</a:t>
            </a:r>
            <a:endParaRPr lang="it-IT" sz="1200" dirty="0"/>
          </a:p>
        </p:txBody>
      </p:sp>
      <p:sp>
        <p:nvSpPr>
          <p:cNvPr id="59" name="CasellaDiTesto 58"/>
          <p:cNvSpPr txBox="1"/>
          <p:nvPr/>
        </p:nvSpPr>
        <p:spPr>
          <a:xfrm>
            <a:off x="3423207" y="2108257"/>
            <a:ext cx="780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N   x  122</a:t>
            </a:r>
            <a:endParaRPr lang="it-IT" sz="1200" dirty="0"/>
          </a:p>
        </p:txBody>
      </p:sp>
      <p:sp>
        <p:nvSpPr>
          <p:cNvPr id="60" name="Rettangolo 59"/>
          <p:cNvSpPr/>
          <p:nvPr/>
        </p:nvSpPr>
        <p:spPr>
          <a:xfrm>
            <a:off x="226945" y="1132234"/>
            <a:ext cx="805069" cy="7305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EM32</a:t>
            </a:r>
            <a:endParaRPr lang="it-IT" dirty="0"/>
          </a:p>
        </p:txBody>
      </p:sp>
      <p:sp>
        <p:nvSpPr>
          <p:cNvPr id="61" name="CasellaDiTesto 60"/>
          <p:cNvSpPr txBox="1"/>
          <p:nvPr/>
        </p:nvSpPr>
        <p:spPr>
          <a:xfrm>
            <a:off x="226945" y="1985317"/>
            <a:ext cx="831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N’’  x  122</a:t>
            </a:r>
            <a:endParaRPr lang="it-IT" sz="1200" dirty="0"/>
          </a:p>
        </p:txBody>
      </p:sp>
      <p:sp>
        <p:nvSpPr>
          <p:cNvPr id="62" name="Rettangolo 61"/>
          <p:cNvSpPr/>
          <p:nvPr/>
        </p:nvSpPr>
        <p:spPr>
          <a:xfrm>
            <a:off x="195469" y="3509532"/>
            <a:ext cx="1361661" cy="7305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References</a:t>
            </a:r>
            <a:endParaRPr lang="it-IT" dirty="0"/>
          </a:p>
        </p:txBody>
      </p:sp>
      <p:sp>
        <p:nvSpPr>
          <p:cNvPr id="63" name="CasellaDiTesto 62"/>
          <p:cNvSpPr txBox="1"/>
          <p:nvPr/>
        </p:nvSpPr>
        <p:spPr>
          <a:xfrm>
            <a:off x="318054" y="4284188"/>
            <a:ext cx="1056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N’  x  </a:t>
            </a:r>
            <a:r>
              <a:rPr lang="it-IT" sz="1200" dirty="0" err="1" smtClean="0"/>
              <a:t>NumRef</a:t>
            </a:r>
            <a:endParaRPr lang="it-IT" sz="12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5546033" y="2637747"/>
            <a:ext cx="1699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NFFT   x  122  x </a:t>
            </a:r>
            <a:r>
              <a:rPr lang="it-IT" sz="1200" dirty="0" err="1" smtClean="0"/>
              <a:t>NumRef</a:t>
            </a:r>
            <a:endParaRPr lang="it-IT" sz="1200" dirty="0"/>
          </a:p>
        </p:txBody>
      </p:sp>
      <p:sp>
        <p:nvSpPr>
          <p:cNvPr id="65" name="CasellaDiTesto 64"/>
          <p:cNvSpPr txBox="1"/>
          <p:nvPr/>
        </p:nvSpPr>
        <p:spPr>
          <a:xfrm>
            <a:off x="9415668" y="4493240"/>
            <a:ext cx="1699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NFFT   x  122  x </a:t>
            </a:r>
            <a:r>
              <a:rPr lang="it-IT" sz="1200" dirty="0" err="1" smtClean="0"/>
              <a:t>NumRef</a:t>
            </a:r>
            <a:endParaRPr lang="it-IT" sz="12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7394712" y="4363958"/>
            <a:ext cx="1268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NFFT   x  </a:t>
            </a:r>
            <a:r>
              <a:rPr lang="it-IT" sz="1200" dirty="0" err="1" smtClean="0"/>
              <a:t>NumRef</a:t>
            </a:r>
            <a:endParaRPr lang="it-IT" sz="1200" dirty="0"/>
          </a:p>
        </p:txBody>
      </p:sp>
      <p:sp>
        <p:nvSpPr>
          <p:cNvPr id="67" name="CasellaDiTesto 66"/>
          <p:cNvSpPr txBox="1"/>
          <p:nvPr/>
        </p:nvSpPr>
        <p:spPr>
          <a:xfrm>
            <a:off x="11182350" y="3048804"/>
            <a:ext cx="780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140   x  1</a:t>
            </a:r>
            <a:endParaRPr lang="it-IT" sz="1200" dirty="0"/>
          </a:p>
        </p:txBody>
      </p:sp>
      <p:sp>
        <p:nvSpPr>
          <p:cNvPr id="96" name="CasellaDiTesto 95"/>
          <p:cNvSpPr txBox="1"/>
          <p:nvPr/>
        </p:nvSpPr>
        <p:spPr>
          <a:xfrm>
            <a:off x="2968488" y="164334"/>
            <a:ext cx="7732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DIAGRAMMA di ‘’</a:t>
            </a:r>
            <a:r>
              <a:rPr lang="it-IT" sz="2800" dirty="0" err="1" smtClean="0"/>
              <a:t>SpatialTimeNoise_TF_MIMO</a:t>
            </a:r>
            <a:r>
              <a:rPr lang="it-IT" sz="2800" dirty="0" smtClean="0"/>
              <a:t>’’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1030092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120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michele ebri</dc:creator>
  <cp:lastModifiedBy>michele ebri</cp:lastModifiedBy>
  <cp:revision>4</cp:revision>
  <dcterms:created xsi:type="dcterms:W3CDTF">2017-10-20T10:50:59Z</dcterms:created>
  <dcterms:modified xsi:type="dcterms:W3CDTF">2017-10-20T11:13:26Z</dcterms:modified>
</cp:coreProperties>
</file>